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3185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3090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654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1924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338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0276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40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2100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3807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29519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2702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1B42A-825B-4A18-8ED7-0429FA55F88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D888D-EED5-412C-AA12-299B269AE8A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3853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187624" y="55077"/>
            <a:ext cx="7488832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FAUT-IL</a:t>
            </a:r>
            <a:r>
              <a:rPr kumimoji="0" lang="fr-FR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OUVRIR </a:t>
            </a:r>
            <a:r>
              <a:rPr lang="fr-FR" sz="1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LE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MARIAGE ET L’ADOPTION 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AUX COUPLES DE MÊME SEXE ? 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050" b="1" i="0" u="none" strike="noStrike" cap="none" normalizeH="0" baseline="0" dirty="0" smtClean="0">
              <a:ln>
                <a:noFill/>
              </a:ln>
              <a:solidFill>
                <a:srgbClr val="005AB4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5AB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[Prénom NOM]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Député[e]</a:t>
            </a:r>
            <a:r>
              <a:rPr kumimoji="0" lang="fr-FR" sz="105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 [nom </a:t>
            </a:r>
            <a:r>
              <a: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du département], [autre mandat éventuel,]</a:t>
            </a: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05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0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 le plaisir de vous inviter à </a:t>
            </a:r>
            <a:r>
              <a:rPr lang="fr-FR" sz="105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une</a:t>
            </a:r>
            <a:endParaRPr kumimoji="0" lang="fr-FR" sz="105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rgbClr val="005AB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RÉUNION PUBLIQUE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rgbClr val="005AB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 [jour date mois] 2012 à [heure],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à la/au [nom de la salle] de [NOM DE LA COMMUNE]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[adresse complète de la salle et indications complémentaires éventuelles]</a:t>
            </a: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Nombre de places limité, merci de confirmer votre présence au </a:t>
            </a:r>
            <a:r>
              <a:rPr kumimoji="0" lang="fr-FR" sz="1050" b="1" i="0" u="none" strike="noStrike" cap="none" normalizeH="0" baseline="0" dirty="0" smtClean="0">
                <a:ln>
                  <a:noFill/>
                </a:ln>
                <a:solidFill>
                  <a:srgbClr val="005AB4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[n° de tél de la permanence]</a:t>
            </a: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7504" y="1484784"/>
            <a:ext cx="2176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smtClean="0"/>
              <a:t>Modèle carton d’invitation</a:t>
            </a:r>
            <a:endParaRPr lang="fr-FR" sz="1400" b="1" i="1" dirty="0"/>
          </a:p>
        </p:txBody>
      </p:sp>
      <p:pic>
        <p:nvPicPr>
          <p:cNvPr id="2" name="Picture 2" descr="\\SERVEUR\Serveur\Communication\timothée\bibliothèque\banque d'images\LOGO-PCD-2012-bis-RV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736" y="173832"/>
            <a:ext cx="1382960" cy="138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845217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99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UMP</dc:creator>
  <cp:lastModifiedBy>UTILISATEUR</cp:lastModifiedBy>
  <cp:revision>6</cp:revision>
  <cp:lastPrinted>2012-11-21T13:13:18Z</cp:lastPrinted>
  <dcterms:created xsi:type="dcterms:W3CDTF">2012-11-20T15:18:37Z</dcterms:created>
  <dcterms:modified xsi:type="dcterms:W3CDTF">2012-12-10T16:27:03Z</dcterms:modified>
</cp:coreProperties>
</file>