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858000" cy="9144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70" d="100"/>
          <a:sy n="70" d="100"/>
        </p:scale>
        <p:origin x="-120" y="-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2010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00633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3931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19312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0964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39066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53502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1642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19768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79381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74667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3272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979616"/>
            <a:ext cx="4800600" cy="2336800"/>
          </a:xfrm>
        </p:spPr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403648"/>
            <a:ext cx="6858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COMMUNIQUE DE PRESSE de [Prénom  NOM]</a:t>
            </a:r>
          </a:p>
          <a:p>
            <a:pPr algn="ctr"/>
            <a:endParaRPr lang="fr-FR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FAUT-IL OUVRIR </a:t>
            </a:r>
          </a:p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LE MARIAGE ET L’ADOPTION</a:t>
            </a:r>
          </a:p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AUX COUPLES DE MÊME SEXE ? </a:t>
            </a:r>
          </a:p>
          <a:p>
            <a:pPr algn="ctr"/>
            <a:endParaRPr lang="fr-FR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dirty="0"/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5364088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3600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3563888"/>
            <a:ext cx="674136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pPr algn="just"/>
            <a:r>
              <a:rPr lang="fr-FR" sz="1400" b="1" dirty="0"/>
              <a:t>À l’initiative de [Prénom NOM]</a:t>
            </a:r>
            <a:r>
              <a:rPr lang="fr-FR" sz="1400" dirty="0"/>
              <a:t>, Député[e</a:t>
            </a:r>
            <a:r>
              <a:rPr lang="fr-FR" sz="1400"/>
              <a:t>] </a:t>
            </a:r>
            <a:r>
              <a:rPr lang="fr-FR" sz="1400" smtClean="0"/>
              <a:t>UMP de </a:t>
            </a:r>
            <a:r>
              <a:rPr lang="fr-FR" sz="1400" dirty="0" smtClean="0"/>
              <a:t>[nom du département], </a:t>
            </a:r>
            <a:r>
              <a:rPr lang="fr-FR" sz="1400" dirty="0"/>
              <a:t>[et autre mandat éventuel], une réunion publique </a:t>
            </a:r>
            <a:r>
              <a:rPr lang="fr-FR" sz="1400" dirty="0" smtClean="0"/>
              <a:t> est organisée dans votre circonscription. </a:t>
            </a:r>
          </a:p>
          <a:p>
            <a:pPr algn="just"/>
            <a:r>
              <a:rPr lang="fr-FR" sz="1400" dirty="0"/>
              <a:t> </a:t>
            </a:r>
          </a:p>
          <a:p>
            <a:pPr algn="just"/>
            <a:r>
              <a:rPr lang="fr-FR" sz="1400" b="1" dirty="0"/>
              <a:t>C</a:t>
            </a:r>
            <a:r>
              <a:rPr lang="fr-FR" sz="1400" b="1" dirty="0" smtClean="0"/>
              <a:t>ette </a:t>
            </a:r>
            <a:r>
              <a:rPr lang="fr-FR" sz="1400" b="1" dirty="0"/>
              <a:t>rencontre s’inscrit dans le cadre de </a:t>
            </a:r>
            <a:r>
              <a:rPr lang="fr-FR" sz="1400" b="1" dirty="0" smtClean="0"/>
              <a:t>la préparation de l’examen du </a:t>
            </a:r>
            <a:r>
              <a:rPr lang="fr-FR" sz="1400" b="1" dirty="0"/>
              <a:t>projet de loi visant à ouvrir le mariage aux couples de même sexe, </a:t>
            </a:r>
            <a:r>
              <a:rPr lang="fr-FR" sz="1400" b="1" dirty="0" smtClean="0"/>
              <a:t>prévu à l’Assemblée </a:t>
            </a:r>
            <a:r>
              <a:rPr lang="fr-FR" sz="1400" b="1" dirty="0"/>
              <a:t>nationale à partir de janvier prochain.  </a:t>
            </a:r>
            <a:endParaRPr lang="fr-FR" sz="1400" dirty="0"/>
          </a:p>
          <a:p>
            <a:pPr algn="just"/>
            <a:r>
              <a:rPr lang="fr-FR" sz="1400" dirty="0"/>
              <a:t> </a:t>
            </a:r>
          </a:p>
          <a:p>
            <a:pPr algn="just"/>
            <a:r>
              <a:rPr lang="fr-FR" sz="1400" b="1" dirty="0"/>
              <a:t>Cette réunion publique aura lieu le [jour date mois] 2012 à partir de [heure], à la/au [nom de la salle] de [Nom de la commune]</a:t>
            </a:r>
            <a:r>
              <a:rPr lang="fr-FR" sz="1400" dirty="0"/>
              <a:t> ([adresse complète de la salle et indications complémentaires éventuelles]). </a:t>
            </a:r>
          </a:p>
          <a:p>
            <a:pPr algn="just"/>
            <a:r>
              <a:rPr lang="fr-FR" sz="1400" dirty="0"/>
              <a:t> </a:t>
            </a:r>
          </a:p>
          <a:p>
            <a:pPr algn="just"/>
            <a:r>
              <a:rPr lang="fr-FR" sz="1400" dirty="0"/>
              <a:t>L’objectif de cette réunion est de </a:t>
            </a:r>
            <a:r>
              <a:rPr lang="fr-FR" sz="1400" b="1" dirty="0"/>
              <a:t>débattre des enjeux que soulève l’ouverture du mariage et de l’adoption aux couples de même sexe, notamment en matière de filiation et de droit des enfants, ainsi </a:t>
            </a:r>
            <a:r>
              <a:rPr lang="fr-FR" sz="1400" b="1" dirty="0" smtClean="0"/>
              <a:t>que de </a:t>
            </a:r>
            <a:r>
              <a:rPr lang="fr-FR" sz="1400" b="1" dirty="0"/>
              <a:t>répondre aux questions des participants sur ce sujet.</a:t>
            </a:r>
            <a:endParaRPr lang="fr-FR" sz="1400" dirty="0"/>
          </a:p>
          <a:p>
            <a:pPr algn="just"/>
            <a:r>
              <a:rPr lang="fr-FR" sz="1400" dirty="0"/>
              <a:t> </a:t>
            </a:r>
          </a:p>
          <a:p>
            <a:pPr algn="just"/>
            <a:r>
              <a:rPr lang="fr-FR" sz="1400" b="1" dirty="0" smtClean="0"/>
              <a:t>Contact : permanence de [Prénom </a:t>
            </a:r>
            <a:r>
              <a:rPr lang="fr-FR" sz="1400" b="1" dirty="0"/>
              <a:t>NOM] au [n° de tél de la permanence].</a:t>
            </a:r>
            <a:endParaRPr lang="fr-FR" sz="1400" dirty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16632" y="683568"/>
            <a:ext cx="2011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i="1" dirty="0" smtClean="0"/>
              <a:t>Modèle communiqué</a:t>
            </a:r>
            <a:endParaRPr lang="fr-FR" sz="1600" b="1" i="1" dirty="0"/>
          </a:p>
        </p:txBody>
      </p:sp>
      <p:pic>
        <p:nvPicPr>
          <p:cNvPr id="1026" name="Picture 2" descr="\\SERVEUR\Serveur\Communication\timothée\bibliothèque\banque d'images\LOGO-PCD-2012-bis-RV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6912" y="0"/>
            <a:ext cx="1309936" cy="13099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012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54</Words>
  <Application>Microsoft Office PowerPoint</Application>
  <PresentationFormat>Affichage à l'écran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UMP</dc:creator>
  <cp:lastModifiedBy>UTILISATEUR</cp:lastModifiedBy>
  <cp:revision>8</cp:revision>
  <cp:lastPrinted>2012-11-21T13:30:21Z</cp:lastPrinted>
  <dcterms:created xsi:type="dcterms:W3CDTF">2012-11-20T14:40:10Z</dcterms:created>
  <dcterms:modified xsi:type="dcterms:W3CDTF">2012-12-10T16:28:45Z</dcterms:modified>
</cp:coreProperties>
</file>