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0" d="100"/>
          <a:sy n="70" d="100"/>
        </p:scale>
        <p:origin x="-120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2010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0063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3931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1931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0964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3906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3502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642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1976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7938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7466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E9E1-05E0-4735-9BED-740D87C99C23}" type="datetimeFigureOut">
              <a:rPr lang="fr-FR" smtClean="0"/>
              <a:pPr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36C56-A228-44E4-9B57-5BBD043682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3272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4208721"/>
            <a:ext cx="6858000" cy="1155367"/>
          </a:xfr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RÉUNION PUBLIQUE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979616"/>
            <a:ext cx="4800600" cy="2336800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475656"/>
            <a:ext cx="6858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rgbClr val="0070C0"/>
                </a:solidFill>
              </a:rPr>
              <a:t>Votre député </a:t>
            </a:r>
          </a:p>
          <a:p>
            <a:pPr algn="ctr"/>
            <a:r>
              <a:rPr lang="fr-FR" sz="2800" dirty="0" smtClean="0">
                <a:solidFill>
                  <a:srgbClr val="0070C0"/>
                </a:solidFill>
              </a:rPr>
              <a:t>vous donne la parole</a:t>
            </a:r>
          </a:p>
          <a:p>
            <a:pPr algn="ctr"/>
            <a:endParaRPr lang="fr-FR" dirty="0" smtClean="0"/>
          </a:p>
          <a:p>
            <a:pPr algn="ctr"/>
            <a:r>
              <a:rPr lang="fr-FR" sz="2800" b="1" dirty="0" smtClean="0">
                <a:solidFill>
                  <a:srgbClr val="FF0000"/>
                </a:solidFill>
              </a:rPr>
              <a:t>FAUT-IL OUVRIR </a:t>
            </a:r>
          </a:p>
          <a:p>
            <a:pPr algn="ctr"/>
            <a:r>
              <a:rPr lang="fr-FR" sz="2800" b="1" dirty="0" smtClean="0">
                <a:solidFill>
                  <a:srgbClr val="FF0000"/>
                </a:solidFill>
              </a:rPr>
              <a:t>LE MARIAGE ET L’ADOPTION </a:t>
            </a:r>
          </a:p>
          <a:p>
            <a:pPr algn="ctr"/>
            <a:r>
              <a:rPr lang="fr-FR" sz="2800" b="1" dirty="0" smtClean="0">
                <a:solidFill>
                  <a:srgbClr val="FF0000"/>
                </a:solidFill>
              </a:rPr>
              <a:t>AUX COUPLES DE MÊME SEXE ?</a:t>
            </a:r>
            <a:endParaRPr lang="fr-FR" sz="2800" b="1" dirty="0">
              <a:solidFill>
                <a:srgbClr val="FF0000"/>
              </a:solidFill>
            </a:endParaRP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5364088"/>
            <a:ext cx="6858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600" dirty="0"/>
          </a:p>
          <a:p>
            <a:pPr algn="ctr"/>
            <a:r>
              <a:rPr lang="fr-FR" sz="3200" dirty="0" smtClean="0"/>
              <a:t>Autour</a:t>
            </a:r>
            <a:r>
              <a:rPr lang="fr-FR" sz="3600" dirty="0" smtClean="0"/>
              <a:t> de [Prénom NOM]</a:t>
            </a:r>
          </a:p>
          <a:p>
            <a:pPr algn="ctr"/>
            <a:endParaRPr lang="fr-FR" dirty="0"/>
          </a:p>
          <a:p>
            <a:pPr algn="ctr"/>
            <a:r>
              <a:rPr lang="fr-FR" sz="2800" dirty="0" smtClean="0"/>
              <a:t>Le [jour date mois] 2012 à [heure]</a:t>
            </a:r>
          </a:p>
          <a:p>
            <a:pPr algn="ctr"/>
            <a:r>
              <a:rPr lang="fr-FR" sz="2800" dirty="0" smtClean="0"/>
              <a:t>À la / au [nom de la salle]</a:t>
            </a:r>
            <a:endParaRPr lang="fr-FR" sz="2800" dirty="0"/>
          </a:p>
          <a:p>
            <a:pPr algn="ctr"/>
            <a:r>
              <a:rPr lang="fr-FR" sz="2800" dirty="0" smtClean="0"/>
              <a:t>A [NOM DE LA COMMUNE]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Renseignement </a:t>
            </a:r>
          </a:p>
          <a:p>
            <a:pPr algn="ctr"/>
            <a:r>
              <a:rPr lang="fr-FR" dirty="0" smtClean="0"/>
              <a:t>[N° de tel de la permanence]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20688" y="611560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Modèle Affiche</a:t>
            </a:r>
            <a:endParaRPr lang="fr-FR" b="1" i="1" dirty="0"/>
          </a:p>
        </p:txBody>
      </p:sp>
      <p:pic>
        <p:nvPicPr>
          <p:cNvPr id="1026" name="Picture 2" descr="\\SERVEUR\Serveur\Communication\timothée\bibliothèque\banque d'images\LOGO-PCD-2012-bis-RV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4944" y="179512"/>
            <a:ext cx="1209328" cy="1209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012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67</Words>
  <Application>Microsoft Office PowerPoint</Application>
  <PresentationFormat>Affichage à l'écran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RÉUNION PUBLIQUE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UMP</dc:creator>
  <cp:lastModifiedBy>UTILISATEUR</cp:lastModifiedBy>
  <cp:revision>5</cp:revision>
  <dcterms:created xsi:type="dcterms:W3CDTF">2012-11-20T14:40:10Z</dcterms:created>
  <dcterms:modified xsi:type="dcterms:W3CDTF">2012-12-10T16:26:23Z</dcterms:modified>
</cp:coreProperties>
</file>